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Trebuchet MS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CC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98" autoAdjust="0"/>
  </p:normalViewPr>
  <p:slideViewPr>
    <p:cSldViewPr>
      <p:cViewPr varScale="1">
        <p:scale>
          <a:sx n="101" d="100"/>
          <a:sy n="101" d="100"/>
        </p:scale>
        <p:origin x="-1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fld id="{85224532-1087-4090-B69B-CA2076329B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2914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fld id="{EEEF6384-DAC2-4C67-A583-2E629D8122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620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7700" y="1447800"/>
            <a:ext cx="7848600" cy="1295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048000"/>
            <a:ext cx="8077200" cy="635000"/>
          </a:xfrm>
        </p:spPr>
        <p:txBody>
          <a:bodyPr/>
          <a:lstStyle>
            <a:lvl1pPr marL="0" indent="0" algn="ctr">
              <a:buFontTx/>
              <a:buNone/>
              <a:defRPr sz="36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b="0">
                <a:latin typeface="+mn-lt"/>
              </a:defRPr>
            </a:lvl1pPr>
          </a:lstStyle>
          <a:p>
            <a:fld id="{E1D289DB-A502-478F-BCD0-622A3369F9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1E68B7-C788-4AAB-9B43-D6C54744A4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31598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41D2FF-A00A-41D6-A234-57B0DA20DD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98487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39624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905000"/>
            <a:ext cx="39624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7D72D9-FD8B-41B7-9685-93852398FE0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4803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0B09C4-B7D1-4E98-8459-9CF6CADB62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89720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81DF2B-FC47-4085-9149-07B6142072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64500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58733F-1CB5-4B9C-B512-6B15A0FAA0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42623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5AFD62-4449-4B4B-9094-84F558FCAA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2944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DF35B-ED4E-45B6-91D9-A17DA68B357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6947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3A291D-4436-4125-A68B-D703BA67DF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46271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85800"/>
            <a:ext cx="20193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59055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61E485-D913-4807-8C08-B1D03D9CDC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6115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0772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 bullet text</a:t>
            </a:r>
          </a:p>
          <a:p>
            <a:pPr lvl="2"/>
            <a:r>
              <a:rPr lang="en-US" smtClean="0"/>
              <a:t>Third level bullet text</a:t>
            </a:r>
          </a:p>
          <a:p>
            <a:pPr lvl="3"/>
            <a:r>
              <a:rPr lang="en-US" smtClean="0"/>
              <a:t> Fourth level bullet text</a:t>
            </a:r>
          </a:p>
          <a:p>
            <a:pPr lvl="4"/>
            <a:r>
              <a:rPr lang="en-US" smtClean="0"/>
              <a:t>Fifth level bullet text</a:t>
            </a:r>
          </a:p>
          <a:p>
            <a:pPr lvl="1"/>
            <a:endParaRPr lang="en-US" smtClean="0"/>
          </a:p>
          <a:p>
            <a:pPr lvl="2"/>
            <a:endParaRPr lang="en-US" smtClean="0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85800"/>
            <a:ext cx="8077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/>
            </a:lvl1pPr>
          </a:lstStyle>
          <a:p>
            <a:endParaRPr lang="en-US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/>
            </a:lvl1pPr>
          </a:lstStyle>
          <a:p>
            <a:endParaRPr lang="en-US"/>
          </a:p>
        </p:txBody>
      </p:sp>
      <p:sp>
        <p:nvSpPr>
          <p:cNvPr id="1085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/>
            </a:lvl1pPr>
          </a:lstStyle>
          <a:p>
            <a:fld id="{6EF6F39B-B1B5-4B9F-891A-609646761AF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lnSpc>
          <a:spcPct val="125000"/>
        </a:lnSpc>
        <a:spcBef>
          <a:spcPct val="20000"/>
        </a:spcBef>
        <a:spcAft>
          <a:spcPct val="0"/>
        </a:spcAft>
        <a:buClr>
          <a:schemeClr val="bg2"/>
        </a:buClr>
        <a:buChar char="•"/>
        <a:defRPr sz="3200">
          <a:solidFill>
            <a:srgbClr val="284C6A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Trebuchet MS" pitchFamily="34" charset="0"/>
        <a:buChar char="−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Trebuchet MS" pitchFamily="34" charset="0"/>
        <a:buChar char="−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848600" cy="1295400"/>
          </a:xfrm>
        </p:spPr>
        <p:txBody>
          <a:bodyPr/>
          <a:lstStyle/>
          <a:p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5:38-42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09600" y="1447800"/>
            <a:ext cx="8077200" cy="5181600"/>
          </a:xfrm>
        </p:spPr>
        <p:txBody>
          <a:bodyPr/>
          <a:lstStyle/>
          <a:p>
            <a:r>
              <a:rPr lang="en-US" b="1" dirty="0"/>
              <a:t>	</a:t>
            </a:r>
            <a:r>
              <a:rPr lang="en-US" b="1" dirty="0" smtClean="0"/>
              <a:t>V.38 – Submission – suffering evil for His cause without seeking personal revenge</a:t>
            </a:r>
          </a:p>
          <a:p>
            <a:r>
              <a:rPr lang="en-US" b="1" dirty="0" smtClean="0"/>
              <a:t>V.41 – “Whoever compels you to go one mile, go with him two.”</a:t>
            </a:r>
          </a:p>
          <a:p>
            <a:r>
              <a:rPr lang="en-US" b="1" dirty="0" smtClean="0"/>
              <a:t>Rather than resist, go with him peaceably 2 miles if needed</a:t>
            </a:r>
            <a:endParaRPr lang="en-US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531813" y="857250"/>
            <a:ext cx="8002587" cy="5715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5:17-20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130300" y="1524001"/>
            <a:ext cx="7180263" cy="4859338"/>
          </a:xfrm>
        </p:spPr>
        <p:txBody>
          <a:bodyPr/>
          <a:lstStyle/>
          <a:p>
            <a:r>
              <a:rPr lang="en-US" dirty="0" smtClean="0"/>
              <a:t>“unless your righteousness exceeds the righteousness of the scribes &amp; Pharisees, you will by no means enter the kingdom of heaven.”</a:t>
            </a:r>
          </a:p>
          <a:p>
            <a:r>
              <a:rPr lang="en-US" dirty="0" smtClean="0"/>
              <a:t>Pharisees = Outwards Acts of service, but their Heart was Not In It!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077200" cy="914400"/>
          </a:xfrm>
        </p:spPr>
        <p:txBody>
          <a:bodyPr/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Two-Mile Religion?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077200" cy="5105400"/>
          </a:xfrm>
        </p:spPr>
        <p:txBody>
          <a:bodyPr/>
          <a:lstStyle/>
          <a:p>
            <a:r>
              <a:rPr lang="en-US" sz="4000" b="1" dirty="0" smtClean="0"/>
              <a:t>From The Heart – </a:t>
            </a:r>
          </a:p>
          <a:p>
            <a:pPr lvl="1"/>
            <a:r>
              <a:rPr lang="en-US" sz="3600" b="1" dirty="0" smtClean="0"/>
              <a:t>2 Corinthians 8:5 “gave themselves to the Lord”</a:t>
            </a:r>
          </a:p>
          <a:p>
            <a:pPr lvl="1"/>
            <a:r>
              <a:rPr lang="en-US" sz="3600" b="1" dirty="0" smtClean="0"/>
              <a:t>Ephesians 6:5,6 “as to Christ”</a:t>
            </a:r>
          </a:p>
          <a:p>
            <a:pPr lvl="1"/>
            <a:r>
              <a:rPr lang="en-US" sz="3600" b="1" dirty="0" smtClean="0"/>
              <a:t>Whatever we do, we should do it to please Christ!</a:t>
            </a:r>
          </a:p>
          <a:p>
            <a:pPr lvl="1"/>
            <a:r>
              <a:rPr lang="en-US" sz="3600" b="1" dirty="0" smtClean="0"/>
              <a:t>We will be Good Citizens &amp; Good Employees!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1" name="Rectangle 13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1371600"/>
          </a:xfrm>
        </p:spPr>
        <p:txBody>
          <a:bodyPr/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Who Failed</a:t>
            </a:r>
            <a:b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Who Didn’t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953000"/>
          </a:xfrm>
        </p:spPr>
        <p:txBody>
          <a:bodyPr/>
          <a:lstStyle/>
          <a:p>
            <a:r>
              <a:rPr lang="en-US" sz="4400" b="1" dirty="0" smtClean="0"/>
              <a:t>King Saul – failed 1</a:t>
            </a:r>
            <a:r>
              <a:rPr lang="en-US" sz="4400" b="1" baseline="30000" dirty="0" smtClean="0"/>
              <a:t>st</a:t>
            </a:r>
            <a:r>
              <a:rPr lang="en-US" sz="4400" b="1" dirty="0" smtClean="0"/>
              <a:t> mile!</a:t>
            </a:r>
          </a:p>
          <a:p>
            <a:pPr lvl="1"/>
            <a:r>
              <a:rPr lang="en-US" sz="3600" b="1" dirty="0" smtClean="0"/>
              <a:t>1 Samuel 15:3</a:t>
            </a:r>
            <a:r>
              <a:rPr lang="en-US" sz="3600" b="1" i="1" dirty="0" smtClean="0"/>
              <a:t>ff</a:t>
            </a:r>
          </a:p>
          <a:p>
            <a:pPr lvl="1"/>
            <a:r>
              <a:rPr lang="en-US" sz="3600" b="1" i="1" dirty="0" smtClean="0"/>
              <a:t>Went to a POINT – Stopped SHORT</a:t>
            </a:r>
          </a:p>
          <a:p>
            <a:r>
              <a:rPr lang="en-US" sz="4000" b="1" dirty="0" smtClean="0"/>
              <a:t>David Succeeded in going the 2</a:t>
            </a:r>
            <a:r>
              <a:rPr lang="en-US" sz="4000" b="1" baseline="30000" dirty="0" smtClean="0"/>
              <a:t>nd</a:t>
            </a:r>
            <a:r>
              <a:rPr lang="en-US" sz="4000" b="1" dirty="0" smtClean="0"/>
              <a:t> Mile!</a:t>
            </a:r>
          </a:p>
          <a:p>
            <a:pPr lvl="1"/>
            <a:r>
              <a:rPr lang="en-US" sz="3600" b="1" dirty="0" smtClean="0"/>
              <a:t>1 Samuel 24:1</a:t>
            </a:r>
            <a:r>
              <a:rPr lang="en-US" sz="3600" b="1" i="1" dirty="0" smtClean="0"/>
              <a:t>ff</a:t>
            </a:r>
          </a:p>
          <a:p>
            <a:pPr lvl="1"/>
            <a:endParaRPr lang="en-US" b="1" i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Warnings For Us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b="1" dirty="0" smtClean="0"/>
              <a:t>Luke 16:15 – highly esteemed among men – abomination in the sight of God</a:t>
            </a:r>
          </a:p>
          <a:p>
            <a:r>
              <a:rPr lang="en-US" sz="3600" b="1" dirty="0" smtClean="0"/>
              <a:t>Must serve from a PURE HEART</a:t>
            </a:r>
          </a:p>
          <a:p>
            <a:r>
              <a:rPr lang="en-US" sz="3600" b="1" dirty="0" smtClean="0"/>
              <a:t>Galatians 1:10 – want to please GOD rather than MEN!</a:t>
            </a:r>
            <a:endParaRPr lang="en-US" sz="36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077200" cy="914400"/>
          </a:xfrm>
        </p:spPr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Applying Two-Mile Religion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077200" cy="5181600"/>
          </a:xfrm>
        </p:spPr>
        <p:txBody>
          <a:bodyPr/>
          <a:lstStyle/>
          <a:p>
            <a:r>
              <a:rPr lang="en-US" sz="3600" b="1" dirty="0" smtClean="0"/>
              <a:t>Lot’s Wife – went 1</a:t>
            </a:r>
            <a:r>
              <a:rPr lang="en-US" sz="3600" b="1" baseline="30000" dirty="0" smtClean="0"/>
              <a:t>st</a:t>
            </a:r>
            <a:r>
              <a:rPr lang="en-US" sz="3600" b="1" dirty="0" smtClean="0"/>
              <a:t>, Failed 2</a:t>
            </a:r>
            <a:r>
              <a:rPr lang="en-US" sz="3600" b="1" baseline="30000" dirty="0" smtClean="0"/>
              <a:t>nd</a:t>
            </a:r>
            <a:endParaRPr lang="en-US" sz="3600" b="1" dirty="0" smtClean="0"/>
          </a:p>
          <a:p>
            <a:pPr lvl="1"/>
            <a:r>
              <a:rPr lang="en-US" sz="3200" b="1" dirty="0" smtClean="0"/>
              <a:t>Genesis 19</a:t>
            </a:r>
          </a:p>
          <a:p>
            <a:pPr lvl="1"/>
            <a:r>
              <a:rPr lang="en-US" sz="3200" b="1" dirty="0" smtClean="0"/>
              <a:t>Luke 17:32 “Remember Lot’s Wife!”</a:t>
            </a:r>
            <a:endParaRPr lang="en-US" b="1" dirty="0" smtClean="0"/>
          </a:p>
          <a:p>
            <a:r>
              <a:rPr lang="en-US" b="1" dirty="0" smtClean="0"/>
              <a:t>Moses – went 1</a:t>
            </a:r>
            <a:r>
              <a:rPr lang="en-US" b="1" baseline="30000" dirty="0" smtClean="0"/>
              <a:t>st</a:t>
            </a:r>
            <a:r>
              <a:rPr lang="en-US" b="1" dirty="0" smtClean="0"/>
              <a:t> , Failed 2</a:t>
            </a:r>
            <a:r>
              <a:rPr lang="en-US" b="1" baseline="30000" dirty="0" smtClean="0"/>
              <a:t>nd</a:t>
            </a:r>
            <a:r>
              <a:rPr lang="en-US" b="1" dirty="0" smtClean="0"/>
              <a:t> </a:t>
            </a:r>
          </a:p>
          <a:p>
            <a:pPr lvl="1"/>
            <a:r>
              <a:rPr lang="en-US" sz="3200" b="1" dirty="0" smtClean="0"/>
              <a:t>Exodus 17:1-7</a:t>
            </a:r>
          </a:p>
          <a:p>
            <a:pPr lvl="1"/>
            <a:r>
              <a:rPr lang="en-US" sz="3200" b="1" dirty="0" smtClean="0"/>
              <a:t>Numbers 20:10,11</a:t>
            </a:r>
          </a:p>
          <a:p>
            <a:pPr lvl="1"/>
            <a:r>
              <a:rPr lang="en-US" sz="3200" b="1" dirty="0" smtClean="0"/>
              <a:t>Failing to go the 2</a:t>
            </a:r>
            <a:r>
              <a:rPr lang="en-US" sz="3200" b="1" baseline="30000" dirty="0" smtClean="0"/>
              <a:t>nd</a:t>
            </a:r>
            <a:r>
              <a:rPr lang="en-US" sz="3200" b="1" dirty="0" smtClean="0"/>
              <a:t> Mile can be 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DISASTROUS!</a:t>
            </a: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77200" cy="1066800"/>
          </a:xfrm>
        </p:spPr>
        <p:txBody>
          <a:bodyPr/>
          <a:lstStyle/>
          <a:p>
            <a:pPr algn="ctr"/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About Us?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077200" cy="5181600"/>
          </a:xfrm>
        </p:spPr>
        <p:txBody>
          <a:bodyPr/>
          <a:lstStyle/>
          <a:p>
            <a:r>
              <a:rPr lang="en-US" sz="3600" b="1" dirty="0" smtClean="0"/>
              <a:t>1 Peter 4:17,18</a:t>
            </a:r>
          </a:p>
          <a:p>
            <a:pPr lvl="1"/>
            <a:r>
              <a:rPr lang="en-US" sz="3200" b="1" dirty="0" smtClean="0"/>
              <a:t>With DIFFICULTY Righteous saved</a:t>
            </a:r>
          </a:p>
          <a:p>
            <a:pPr marL="0" indent="0" algn="ctr">
              <a:buNone/>
            </a:pP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so Difficult?</a:t>
            </a:r>
          </a:p>
          <a:p>
            <a:pPr marL="0" indent="0" algn="ctr">
              <a:buNone/>
            </a:pP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Going The Second Mile!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077200" cy="685800"/>
          </a:xfrm>
        </p:spPr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YOU: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077200" cy="5715000"/>
          </a:xfrm>
        </p:spPr>
        <p:txBody>
          <a:bodyPr/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Kind to all?</a:t>
            </a:r>
          </a:p>
          <a:p>
            <a:pPr lvl="1"/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7:12 “whatever you want men to do to you, do also to them”</a:t>
            </a:r>
          </a:p>
          <a:p>
            <a:pPr lvl="1"/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Peter 2:18 “be submissive to your masters”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Forgiving by Nature?</a:t>
            </a:r>
          </a:p>
          <a:p>
            <a:pPr lvl="1"/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6:13-15</a:t>
            </a:r>
          </a:p>
          <a:p>
            <a:pPr lvl="1"/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Answer to Our prayers conditioned on our forgiving attitude</a:t>
            </a:r>
          </a:p>
          <a:p>
            <a:pPr lvl="1"/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Colossians 3:12,13</a:t>
            </a: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077200" cy="685800"/>
          </a:xfrm>
        </p:spPr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YOU: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077200" cy="5715000"/>
          </a:xfrm>
        </p:spPr>
        <p:txBody>
          <a:bodyPr/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Daily Shining Light?</a:t>
            </a:r>
          </a:p>
          <a:p>
            <a:pPr lvl="1"/>
            <a:r>
              <a:rPr lang="en-US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5:13-16 – salt of the earth, light of the world</a:t>
            </a:r>
          </a:p>
          <a:p>
            <a:pPr lvl="1"/>
            <a:r>
              <a:rPr lang="en-US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Titus 2:11,12 – live soberly, righteously, and godly”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Working Toward Saving of Self &amp; Others?</a:t>
            </a:r>
          </a:p>
          <a:p>
            <a:pPr lvl="1"/>
            <a:r>
              <a:rPr lang="en-US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2:40; 8:4</a:t>
            </a:r>
          </a:p>
          <a:p>
            <a:pPr lvl="1"/>
            <a:r>
              <a:rPr lang="en-US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Thessalonians 1:8</a:t>
            </a:r>
            <a:endParaRPr lang="en-US" sz="3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lded Corner 1"/>
          <p:cNvSpPr/>
          <p:nvPr/>
        </p:nvSpPr>
        <p:spPr>
          <a:xfrm>
            <a:off x="788276" y="3733800"/>
            <a:ext cx="7772400" cy="2819400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647700">
              <a:schemeClr val="accent6">
                <a:satMod val="175000"/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YOU a CHRISTIAN</a:t>
            </a:r>
          </a:p>
          <a:p>
            <a:pPr algn="ctr"/>
            <a:r>
              <a:rPr lang="en-US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Days a Week?</a:t>
            </a:r>
            <a:endParaRPr lang="en-US" sz="5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083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uiExpand="1" build="p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77200" cy="2057400"/>
          </a:xfrm>
        </p:spPr>
        <p:txBody>
          <a:bodyPr/>
          <a:lstStyle/>
          <a:p>
            <a:pPr algn="ctr"/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Need To Heed The Words of Jesus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2438400"/>
            <a:ext cx="8077200" cy="3962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300" b="1" dirty="0" smtClean="0"/>
              <a:t>John 9:4  "I must work the works of Him who sent Me while it is day; the night is coming when no one can work.”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77200" cy="2057400"/>
          </a:xfrm>
        </p:spPr>
        <p:txBody>
          <a:bodyPr/>
          <a:lstStyle/>
          <a:p>
            <a:pPr algn="ctr"/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 is the Time to Work For Him!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2438400"/>
            <a:ext cx="8077200" cy="3962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300" b="1" dirty="0" smtClean="0"/>
              <a:t>Matthew 28:20 "teaching them to observe all things that I have commanded you; and lo, I am with you always, even to the end of the age." Amen.</a:t>
            </a:r>
          </a:p>
          <a:p>
            <a:pPr marL="0" indent="0" algn="ctr">
              <a:buNone/>
            </a:pPr>
            <a:endParaRPr lang="en-US" sz="4300" b="1" dirty="0" smtClean="0"/>
          </a:p>
          <a:p>
            <a:pPr marL="0" indent="0" algn="ctr">
              <a:buNone/>
            </a:pPr>
            <a:endParaRPr lang="en-US" sz="4300" b="1" dirty="0" smtClean="0"/>
          </a:p>
        </p:txBody>
      </p:sp>
    </p:spTree>
    <p:extLst>
      <p:ext uri="{BB962C8B-B14F-4D97-AF65-F5344CB8AC3E}">
        <p14:creationId xmlns:p14="http://schemas.microsoft.com/office/powerpoint/2010/main" val="186452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77200" cy="2057400"/>
          </a:xfrm>
        </p:spPr>
        <p:txBody>
          <a:bodyPr/>
          <a:lstStyle/>
          <a:p>
            <a:pPr algn="ctr"/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YOU Practicing Two-Mile Religion?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2438400"/>
            <a:ext cx="8077200" cy="3962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b="1" dirty="0" smtClean="0"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You are NOT giving Whole-hearted Obedience to the Lord, You Are NOT!</a:t>
            </a:r>
          </a:p>
          <a:p>
            <a:pPr marL="0" indent="0" algn="ctr">
              <a:buNone/>
            </a:pPr>
            <a:endParaRPr lang="en-US" sz="4300" b="1" dirty="0" smtClean="0"/>
          </a:p>
          <a:p>
            <a:pPr marL="0" indent="0" algn="ctr">
              <a:buNone/>
            </a:pPr>
            <a:endParaRPr lang="en-US" sz="4300" b="1" dirty="0" smtClean="0"/>
          </a:p>
        </p:txBody>
      </p:sp>
    </p:spTree>
    <p:extLst>
      <p:ext uri="{BB962C8B-B14F-4D97-AF65-F5344CB8AC3E}">
        <p14:creationId xmlns:p14="http://schemas.microsoft.com/office/powerpoint/2010/main" val="86324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77200" cy="2057400"/>
          </a:xfrm>
        </p:spPr>
        <p:txBody>
          <a:bodyPr/>
          <a:lstStyle/>
          <a:p>
            <a:pPr algn="ctr"/>
            <a:r>
              <a:rPr lang="en-US" sz="6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you are NOT, Why Not Begin NOW?</a:t>
            </a:r>
            <a:endParaRPr lang="en-US" sz="6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2438400"/>
            <a:ext cx="8077200" cy="3962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b="1" dirty="0" smtClean="0"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You Began, but have Not been Faithful, Why not REPENT &amp; RETURN to HIM?</a:t>
            </a:r>
            <a:endParaRPr lang="en-US" sz="4300" b="1" dirty="0" smtClean="0"/>
          </a:p>
          <a:p>
            <a:pPr marL="0" indent="0" algn="ctr">
              <a:buNone/>
            </a:pPr>
            <a:endParaRPr lang="en-US" sz="4300" b="1" dirty="0" smtClean="0"/>
          </a:p>
        </p:txBody>
      </p:sp>
    </p:spTree>
    <p:extLst>
      <p:ext uri="{BB962C8B-B14F-4D97-AF65-F5344CB8AC3E}">
        <p14:creationId xmlns:p14="http://schemas.microsoft.com/office/powerpoint/2010/main" val="381849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build="p"/>
    </p:bldLst>
  </p:timing>
</p:sld>
</file>

<file path=ppt/theme/theme1.xml><?xml version="1.0" encoding="utf-8"?>
<a:theme xmlns:a="http://schemas.openxmlformats.org/drawingml/2006/main" name="Training seminar presentation">
  <a:themeElements>
    <a:clrScheme name="Cloud skipper design templat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loud skipper design templat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oud skipper design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 skipper desig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 seminar presentation</Template>
  <TotalTime>174</TotalTime>
  <Words>451</Words>
  <Application>Microsoft Office PowerPoint</Application>
  <PresentationFormat>On-screen Show (4:3)</PresentationFormat>
  <Paragraphs>61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Times New Roman</vt:lpstr>
      <vt:lpstr>Training seminar presentation</vt:lpstr>
      <vt:lpstr>Matthew 5:38-42</vt:lpstr>
      <vt:lpstr>Matthew 5:17-20</vt:lpstr>
      <vt:lpstr>What is Two-Mile Religion?</vt:lpstr>
      <vt:lpstr>One Who Failed One Who Didn’t</vt:lpstr>
      <vt:lpstr>Warnings For Us</vt:lpstr>
      <vt:lpstr>Applying Two-Mile Religion</vt:lpstr>
      <vt:lpstr>What About Us?</vt:lpstr>
      <vt:lpstr>ARE YOU:</vt:lpstr>
      <vt:lpstr>ARE YOU:</vt:lpstr>
      <vt:lpstr>We Need To Heed The Words of Jesus</vt:lpstr>
      <vt:lpstr>Now is the Time to Work For Him!</vt:lpstr>
      <vt:lpstr>Are YOU Practicing Two-Mile Religion?</vt:lpstr>
      <vt:lpstr>IF you are NOT, Why Not Begin NOW?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</dc:creator>
  <cp:lastModifiedBy>Gailen</cp:lastModifiedBy>
  <cp:revision>17</cp:revision>
  <cp:lastPrinted>1601-01-01T00:00:00Z</cp:lastPrinted>
  <dcterms:created xsi:type="dcterms:W3CDTF">2013-08-17T23:55:04Z</dcterms:created>
  <dcterms:modified xsi:type="dcterms:W3CDTF">2013-08-19T03:37:07Z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TC062561681033</vt:lpwstr>
  </property>
</Properties>
</file>